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00"/>
  </p:normalViewPr>
  <p:slideViewPr>
    <p:cSldViewPr snapToGrid="0" snapToObjects="1">
      <p:cViewPr varScale="1">
        <p:scale>
          <a:sx n="86" d="100"/>
          <a:sy n="86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001" y="-171518"/>
            <a:ext cx="8825658" cy="2677648"/>
          </a:xfrm>
        </p:spPr>
        <p:txBody>
          <a:bodyPr/>
          <a:lstStyle/>
          <a:p>
            <a:r>
              <a:rPr lang="en-US" dirty="0" smtClean="0"/>
              <a:t>Predicting </a:t>
            </a:r>
            <a:r>
              <a:rPr lang="en-US" smtClean="0"/>
              <a:t>Hospital Readmissions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3549" y="5706529"/>
            <a:ext cx="8825658" cy="861420"/>
          </a:xfrm>
        </p:spPr>
        <p:txBody>
          <a:bodyPr/>
          <a:lstStyle/>
          <a:p>
            <a:r>
              <a:rPr lang="en-US" dirty="0" smtClean="0"/>
              <a:t>Sheena Sharma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57" y="885180"/>
            <a:ext cx="9581872" cy="706964"/>
          </a:xfrm>
        </p:spPr>
        <p:txBody>
          <a:bodyPr/>
          <a:lstStyle/>
          <a:p>
            <a:r>
              <a:rPr lang="en-US" sz="2800" b="1" dirty="0" smtClean="0"/>
              <a:t>Problem:</a:t>
            </a:r>
            <a:r>
              <a:rPr lang="en-US" sz="2800" dirty="0" smtClean="0"/>
              <a:t> Patients often are unexpectedly readmitted to the hospital after discharge which is a burden to both the patient and to the healthcare system.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217" y="2515009"/>
            <a:ext cx="10688001" cy="34163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From the provider point of view, readmissions are expensive. </a:t>
            </a:r>
          </a:p>
          <a:p>
            <a:r>
              <a:rPr lang="en-US" sz="2400" dirty="0" smtClean="0"/>
              <a:t>Hospitals are incentivized by Medicare to reduce their number of readmissions and many hospitals are struggling to do so. </a:t>
            </a:r>
          </a:p>
          <a:p>
            <a:r>
              <a:rPr lang="en-US" sz="2400" dirty="0" smtClean="0"/>
              <a:t>With insights into predictors of readmission, 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106"/>
          <a:stretch/>
        </p:blipFill>
        <p:spPr>
          <a:xfrm flipH="1" flipV="1">
            <a:off x="270217" y="4540538"/>
            <a:ext cx="11440001" cy="193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7" y="5452836"/>
            <a:ext cx="942050" cy="10217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1199281" y="5443428"/>
            <a:ext cx="958187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/>
              <a:t>Goal:</a:t>
            </a:r>
            <a:r>
              <a:rPr lang="en-US" sz="2800" dirty="0" smtClean="0"/>
              <a:t> To predict hospital readmission rates </a:t>
            </a:r>
            <a:r>
              <a:rPr lang="en-US" sz="2800" smtClean="0"/>
              <a:t>per hospital across </a:t>
            </a:r>
            <a:r>
              <a:rPr lang="en-US" sz="2800" dirty="0" smtClean="0"/>
              <a:t>various </a:t>
            </a:r>
            <a:r>
              <a:rPr lang="en-US" sz="2800" smtClean="0"/>
              <a:t>disease conditions.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67" y="2418834"/>
            <a:ext cx="7269518" cy="3416300"/>
          </a:xfrm>
        </p:spPr>
        <p:txBody>
          <a:bodyPr/>
          <a:lstStyle/>
          <a:p>
            <a:r>
              <a:rPr lang="en-US" dirty="0" smtClean="0"/>
              <a:t>Data comes from the Medicare website in CSV format.</a:t>
            </a:r>
          </a:p>
          <a:p>
            <a:r>
              <a:rPr lang="en-US" dirty="0" smtClean="0"/>
              <a:t>The target data set contains 30-day readmission rates and 30-day mortality rates for 8 different diseases.</a:t>
            </a:r>
          </a:p>
          <a:p>
            <a:r>
              <a:rPr lang="en-US" dirty="0" smtClean="0"/>
              <a:t>The feature datasets includes per hospital info on:</a:t>
            </a:r>
          </a:p>
          <a:p>
            <a:pPr lvl="1"/>
            <a:r>
              <a:rPr lang="en-US" dirty="0" smtClean="0"/>
              <a:t>Average price per claim</a:t>
            </a:r>
          </a:p>
          <a:p>
            <a:pPr lvl="1"/>
            <a:r>
              <a:rPr lang="en-US" dirty="0" smtClean="0"/>
              <a:t>Patient satisfaction surveys on hospital staff and care received</a:t>
            </a:r>
          </a:p>
          <a:p>
            <a:pPr lvl="1"/>
            <a:r>
              <a:rPr lang="en-US" dirty="0" smtClean="0"/>
              <a:t>Average wait times per condition </a:t>
            </a:r>
          </a:p>
          <a:p>
            <a:pPr lvl="1"/>
            <a:r>
              <a:rPr lang="en-US" dirty="0" smtClean="0"/>
              <a:t>Complication rates per condition</a:t>
            </a:r>
          </a:p>
          <a:p>
            <a:pPr lvl="1"/>
            <a:r>
              <a:rPr lang="en-US" dirty="0" smtClean="0"/>
              <a:t>Infection rates per condition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12954" y="457477"/>
            <a:ext cx="2900853" cy="706964"/>
          </a:xfrm>
        </p:spPr>
        <p:txBody>
          <a:bodyPr/>
          <a:lstStyle/>
          <a:p>
            <a:r>
              <a:rPr lang="en-US" sz="2800" b="1" smtClean="0"/>
              <a:t>Data Source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207" y="2603500"/>
            <a:ext cx="4569707" cy="3870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2954" y="2418834"/>
            <a:ext cx="379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Abbott Northwestern Hospital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3416"/>
            <a:ext cx="8825659" cy="3606384"/>
          </a:xfrm>
        </p:spPr>
        <p:txBody>
          <a:bodyPr/>
          <a:lstStyle/>
          <a:p>
            <a:r>
              <a:rPr lang="en-US" dirty="0" smtClean="0"/>
              <a:t>Logistic Regression</a:t>
            </a:r>
          </a:p>
          <a:p>
            <a:endParaRPr lang="en-US" dirty="0"/>
          </a:p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00206" y="472225"/>
            <a:ext cx="2900853" cy="706964"/>
          </a:xfrm>
        </p:spPr>
        <p:txBody>
          <a:bodyPr/>
          <a:lstStyle/>
          <a:p>
            <a:r>
              <a:rPr lang="en-US" sz="2800" b="1" dirty="0" smtClean="0"/>
              <a:t>Algorithms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85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54768" y="457476"/>
            <a:ext cx="3747129" cy="706964"/>
          </a:xfrm>
        </p:spPr>
        <p:txBody>
          <a:bodyPr/>
          <a:lstStyle/>
          <a:p>
            <a:r>
              <a:rPr lang="en-US" sz="2800" b="1" dirty="0" smtClean="0"/>
              <a:t>Product Visualization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3337716" y="1298135"/>
            <a:ext cx="958187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i="1" dirty="0" smtClean="0"/>
              <a:t>Expected Users: Hospital Admins</a:t>
            </a:r>
            <a:endParaRPr lang="en-US" sz="24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90558" y="3009690"/>
            <a:ext cx="3646001" cy="647909"/>
            <a:chOff x="685627" y="2829809"/>
            <a:chExt cx="3646001" cy="647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3441"/>
            <a:stretch/>
          </p:blipFill>
          <p:spPr>
            <a:xfrm>
              <a:off x="685627" y="2829809"/>
              <a:ext cx="3646001" cy="64790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29390" y="2938072"/>
              <a:ext cx="2128603" cy="359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 bwMode="gray">
          <a:xfrm>
            <a:off x="1720572" y="2081206"/>
            <a:ext cx="133742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smtClean="0">
                <a:solidFill>
                  <a:schemeClr val="tx1"/>
                </a:solidFill>
              </a:rPr>
              <a:t>INPUT: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9164474" y="2168774"/>
            <a:ext cx="159846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solidFill>
                  <a:schemeClr val="tx1"/>
                </a:solidFill>
              </a:rPr>
              <a:t>OUTPUT: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1555" y="3108385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your hospital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0558" y="4014281"/>
            <a:ext cx="3646001" cy="647909"/>
            <a:chOff x="685627" y="2829809"/>
            <a:chExt cx="3646001" cy="64790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441"/>
            <a:stretch/>
          </p:blipFill>
          <p:spPr>
            <a:xfrm>
              <a:off x="685627" y="2829809"/>
              <a:ext cx="3646001" cy="64790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29390" y="2938072"/>
              <a:ext cx="2128603" cy="359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51555" y="411297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condition...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63342" y="2875738"/>
            <a:ext cx="565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</a:t>
            </a:r>
            <a:r>
              <a:rPr lang="en-US" smtClean="0"/>
              <a:t>current 30-day readmission </a:t>
            </a:r>
            <a:r>
              <a:rPr lang="en-US" dirty="0" smtClean="0"/>
              <a:t>rate for condition “X” is : 22%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63341" y="3974476"/>
            <a:ext cx="5653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top 2 driving predictors of this are:</a:t>
            </a:r>
          </a:p>
          <a:p>
            <a:pPr marL="342900" indent="-342900">
              <a:buAutoNum type="arabicParenR"/>
            </a:pPr>
            <a:r>
              <a:rPr lang="en-US" dirty="0" smtClean="0"/>
              <a:t>ER wait time</a:t>
            </a:r>
          </a:p>
          <a:p>
            <a:pPr marL="342900" indent="-342900">
              <a:buAutoNum type="arabicParenR"/>
            </a:pPr>
            <a:r>
              <a:rPr lang="en-US" dirty="0" smtClean="0"/>
              <a:t>Patient satisfaction surveys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121</TotalTime>
  <Words>203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Century Gothic</vt:lpstr>
      <vt:lpstr>Mangal</vt:lpstr>
      <vt:lpstr>Wingdings 3</vt:lpstr>
      <vt:lpstr>Arial</vt:lpstr>
      <vt:lpstr>Ion Boardroom</vt:lpstr>
      <vt:lpstr>Predicting Hospital Readmissions</vt:lpstr>
      <vt:lpstr>Problem: Patients often are unexpectedly readmitted to the hospital after discharge which is a burden to both the patient and to the healthcare system. </vt:lpstr>
      <vt:lpstr>Data Source</vt:lpstr>
      <vt:lpstr>Algorithms </vt:lpstr>
      <vt:lpstr>Product Visualization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Hospital Readmissions</dc:title>
  <dc:creator>Microsoft Office User</dc:creator>
  <cp:lastModifiedBy>Microsoft Office User</cp:lastModifiedBy>
  <cp:revision>7</cp:revision>
  <cp:lastPrinted>2017-01-23T21:53:35Z</cp:lastPrinted>
  <dcterms:created xsi:type="dcterms:W3CDTF">2017-01-23T19:52:50Z</dcterms:created>
  <dcterms:modified xsi:type="dcterms:W3CDTF">2017-01-23T21:54:00Z</dcterms:modified>
</cp:coreProperties>
</file>